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61" r:id="rId6"/>
    <p:sldId id="262" r:id="rId7"/>
    <p:sldId id="259" r:id="rId8"/>
    <p:sldId id="263" r:id="rId9"/>
    <p:sldId id="265" r:id="rId10"/>
    <p:sldId id="266" r:id="rId11"/>
    <p:sldId id="267" r:id="rId12"/>
    <p:sldId id="269" r:id="rId13"/>
    <p:sldId id="272" r:id="rId14"/>
    <p:sldId id="273" r:id="rId15"/>
    <p:sldId id="275" r:id="rId16"/>
    <p:sldId id="270" r:id="rId17"/>
    <p:sldId id="271" r:id="rId18"/>
    <p:sldId id="274" r:id="rId19"/>
    <p:sldId id="276" r:id="rId20"/>
    <p:sldId id="277" r:id="rId21"/>
    <p:sldId id="268" r:id="rId22"/>
    <p:sldId id="264" r:id="rId23"/>
    <p:sldId id="260" r:id="rId24"/>
    <p:sldId id="278" r:id="rId25"/>
    <p:sldId id="281" r:id="rId26"/>
    <p:sldId id="282" r:id="rId27"/>
    <p:sldId id="280" r:id="rId28"/>
    <p:sldId id="285" r:id="rId29"/>
    <p:sldId id="287" r:id="rId30"/>
    <p:sldId id="292" r:id="rId31"/>
    <p:sldId id="279" r:id="rId32"/>
    <p:sldId id="288" r:id="rId33"/>
    <p:sldId id="291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C9C4"/>
    <a:srgbClr val="01B8CB"/>
    <a:srgbClr val="019EAF"/>
    <a:srgbClr val="01808D"/>
    <a:srgbClr val="57B1D1"/>
    <a:srgbClr val="38A2C8"/>
    <a:srgbClr val="798889"/>
    <a:srgbClr val="E6E6E6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47" d="100"/>
          <a:sy n="47" d="100"/>
        </p:scale>
        <p:origin x="33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DAAD-55D1-497D-B651-0B01CB81D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F159C-DF75-4CD9-B77A-B0EBD6BF0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D1947-B71D-400D-8D9F-C87E377B4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69A82-DF3B-42AC-B204-D4BD3058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5DB54-520C-4734-B5AE-4D9B250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929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C143-B0C1-46F1-A5C5-DBCC2058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CE2A4-2456-442A-9C14-F956AAC85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46591-AE36-4E62-AD1C-BC2D2EAD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84352-E3BA-458B-B223-A48168B4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6145E-6809-4F1C-90E6-1EB7C5AC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8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BBEDB-11C0-4BC0-BE81-67401D68A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03100-9DC8-458B-8204-1921E8248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7B56C-64CE-40DA-946C-C7DB1AEC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DCDE0-B9DA-43DC-A277-635D6D07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A0C67-981D-481A-82D5-728F1543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19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77C7-193A-4290-92A1-53824933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493C7-8335-473D-9562-2AE14DC0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5E33B-FC3D-4BE4-8E9A-E9D62DBF2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4D4E-871D-48E2-8199-550F74F7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449F9-EB03-4BDB-9A1A-8A3782918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2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7968-7E9C-409A-B198-81287659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949-81C2-468E-BC4F-4B4BA460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AE15F-4E7C-4129-AEAF-3C8343CB0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3D9C-616F-4ADB-B511-857C7225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27145-45A8-4677-93C3-D623CF05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5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639A-15F0-4722-8E48-3994B086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83A2A-A187-46F2-8850-4ED36A76A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344F2-696E-42F0-BB34-FD2652F97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B9E6C-073C-417E-8DF6-E3A41A265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A1542-BFA4-4876-9D27-EB65438FD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73538-C179-4BE4-8F25-EAD70373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99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0362-57B0-456B-92A7-0606DE5AA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4C680-35C8-4F88-A2E7-8F27B040A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BBFD3-24A4-4AEC-867A-31FA153EE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1A162-ACEF-49CA-9B39-FDCAB0017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870A1-B90F-4A63-A70F-4C226CBF1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6BAE3-E12B-44D3-ACE5-9A7531BD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4BA48-9D85-48ED-A284-F0050FDA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7906C-33D7-4F60-9783-EE0F0791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22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3C1B-48E1-4C82-A932-00E7B4F55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FDB6E-F6EB-4141-A449-8C211FFD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C3DBC-3616-43BC-A391-6B0A8E19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9140D-E640-4984-B59A-A2F20247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5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5031C-E40F-4860-8DA8-7413EFE4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7A86CE-4917-4D75-AE95-6649E071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C80C-DB52-4077-AB4B-66D0C6A3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49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FF87-CF4B-4160-87D0-AC4BC9DF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0BBC0-A1FA-45CF-801C-7D1E35B32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3639C-4C84-4409-A2B9-35115FB0B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DA6D2-BBDC-4AD1-94F4-9C16BDB4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7A91E-954E-4B75-B801-96AF71D0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E15DB-5387-4767-BDA6-48C0647D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9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832C-41E8-490C-BB61-A8A066AD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CDE030-04B5-4CF6-9793-187F4E386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B5915-8954-4BE5-A87C-08A28AA0F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0908C-E1A7-480A-B535-5A662D41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7522C-1C6D-45E5-8562-99377610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64E6C-FB5F-499B-AFFE-D2ABD3D8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39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850D67-2DB7-40DF-8700-44375C1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5CF9-345F-41FB-9A86-1C2594471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885D-2C6A-4DE3-B221-C23E304B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50922-6181-45B4-9D2E-BCF056FD30DC}" type="datetimeFigureOut">
              <a:rPr lang="en-GB" smtClean="0"/>
              <a:t>11/02/2023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6C0B-A436-4DEE-9D80-5F3F35B67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DB9D0-C6D8-4BC5-9A0D-8F4355075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06D22-2F4E-4661-8FAE-7828511F04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20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0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A3FCA0-7E08-42DF-9256-404D4ACE7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86"/>
          <a:stretch/>
        </p:blipFill>
        <p:spPr>
          <a:xfrm>
            <a:off x="3811108" y="0"/>
            <a:ext cx="4569783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5E6D502-58B1-426A-97ED-9A2573905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1991360" y="442452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229E72B-09A1-465A-824E-FB4D0D9B7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376999" y="811162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52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white and brown book on brown woven surface">
            <a:extLst>
              <a:ext uri="{FF2B5EF4-FFF2-40B4-BE49-F238E27FC236}">
                <a16:creationId xmlns:a16="http://schemas.microsoft.com/office/drawing/2014/main" id="{4A92E40B-8AA8-475B-8DB2-BE27B11B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5149712" y="25241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444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wo pens near MacBook Air">
            <a:extLst>
              <a:ext uri="{FF2B5EF4-FFF2-40B4-BE49-F238E27FC236}">
                <a16:creationId xmlns:a16="http://schemas.microsoft.com/office/drawing/2014/main" id="{71FFA532-6426-4F8B-9534-0F3AE1451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2380798" y="0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33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urple and white flower petals">
            <a:extLst>
              <a:ext uri="{FF2B5EF4-FFF2-40B4-BE49-F238E27FC236}">
                <a16:creationId xmlns:a16="http://schemas.microsoft.com/office/drawing/2014/main" id="{57CB2880-7721-4E0B-9CDC-B17D83C17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6096000" y="976992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4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blue and white bokeh lights">
            <a:extLst>
              <a:ext uri="{FF2B5EF4-FFF2-40B4-BE49-F238E27FC236}">
                <a16:creationId xmlns:a16="http://schemas.microsoft.com/office/drawing/2014/main" id="{99535A3C-9F32-4BFB-A144-298FA8C41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1"/>
          <a:stretch/>
        </p:blipFill>
        <p:spPr bwMode="auto">
          <a:xfrm>
            <a:off x="1058096" y="558520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F77E7F-1D7F-4E80-B179-E87449F89AAD}"/>
              </a:ext>
            </a:extLst>
          </p:cNvPr>
          <p:cNvSpPr/>
          <p:nvPr/>
        </p:nvSpPr>
        <p:spPr>
          <a:xfrm>
            <a:off x="7623600" y="1281191"/>
            <a:ext cx="4568400" cy="45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50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0AE4D0-EC5E-45BD-B965-B97EAD073F67}"/>
              </a:ext>
            </a:extLst>
          </p:cNvPr>
          <p:cNvSpPr/>
          <p:nvPr/>
        </p:nvSpPr>
        <p:spPr>
          <a:xfrm>
            <a:off x="4648268" y="665367"/>
            <a:ext cx="4568400" cy="4568400"/>
          </a:xfrm>
          <a:prstGeom prst="rect">
            <a:avLst/>
          </a:prstGeom>
          <a:solidFill>
            <a:srgbClr val="03C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A26F0-DCCD-4F2D-B1F1-16108CA56685}"/>
              </a:ext>
            </a:extLst>
          </p:cNvPr>
          <p:cNvSpPr txBox="1"/>
          <p:nvPr/>
        </p:nvSpPr>
        <p:spPr>
          <a:xfrm>
            <a:off x="471948" y="1017639"/>
            <a:ext cx="10332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Home</a:t>
            </a:r>
          </a:p>
          <a:p>
            <a:endParaRPr lang="en-GB" dirty="0"/>
          </a:p>
          <a:p>
            <a:r>
              <a:rPr lang="en-GB" dirty="0"/>
              <a:t>About</a:t>
            </a:r>
          </a:p>
          <a:p>
            <a:r>
              <a:rPr lang="en-GB" dirty="0"/>
              <a:t>CV</a:t>
            </a:r>
          </a:p>
          <a:p>
            <a:r>
              <a:rPr lang="en-GB" dirty="0"/>
              <a:t>Research</a:t>
            </a:r>
          </a:p>
          <a:p>
            <a:r>
              <a:rPr lang="en-GB" dirty="0" err="1"/>
              <a:t>PopSci</a:t>
            </a:r>
            <a:endParaRPr lang="en-GB" dirty="0"/>
          </a:p>
          <a:p>
            <a:r>
              <a:rPr lang="en-GB" dirty="0"/>
              <a:t>Blog</a:t>
            </a:r>
          </a:p>
          <a:p>
            <a:r>
              <a:rPr lang="en-GB" dirty="0"/>
              <a:t>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D4AE8-3B52-4C8A-8833-099A0D6EEA5C}"/>
              </a:ext>
            </a:extLst>
          </p:cNvPr>
          <p:cNvSpPr/>
          <p:nvPr/>
        </p:nvSpPr>
        <p:spPr>
          <a:xfrm>
            <a:off x="7499623" y="2440089"/>
            <a:ext cx="4568400" cy="4568400"/>
          </a:xfrm>
          <a:prstGeom prst="rect">
            <a:avLst/>
          </a:prstGeom>
          <a:solidFill>
            <a:srgbClr val="57B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1621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483838" y="52173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191401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9203321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o pens near MacBook Air">
            <a:extLst>
              <a:ext uri="{FF2B5EF4-FFF2-40B4-BE49-F238E27FC236}">
                <a16:creationId xmlns:a16="http://schemas.microsoft.com/office/drawing/2014/main" id="{6FAFD033-45BE-42C7-B3A2-915E2270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9203321" y="5217331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195001" y="52173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AA49509-098A-4601-9A99-37FAB6165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412"/>
          <a:stretch/>
        </p:blipFill>
        <p:spPr bwMode="auto">
          <a:xfrm>
            <a:off x="4505959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672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483838" y="52173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191401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9203321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o pens near MacBook Air">
            <a:extLst>
              <a:ext uri="{FF2B5EF4-FFF2-40B4-BE49-F238E27FC236}">
                <a16:creationId xmlns:a16="http://schemas.microsoft.com/office/drawing/2014/main" id="{6FAFD033-45BE-42C7-B3A2-915E2270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9203321" y="5217331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195001" y="52173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137589-8274-4960-AAE4-4AA30A7C85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386"/>
          <a:stretch/>
        </p:blipFill>
        <p:spPr>
          <a:xfrm>
            <a:off x="4505959" y="530943"/>
            <a:ext cx="4569783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8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483838" y="52173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191401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9203321" y="530943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wo pens near MacBook Air">
            <a:extLst>
              <a:ext uri="{FF2B5EF4-FFF2-40B4-BE49-F238E27FC236}">
                <a16:creationId xmlns:a16="http://schemas.microsoft.com/office/drawing/2014/main" id="{6FAFD033-45BE-42C7-B3A2-915E2270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r="10001"/>
          <a:stretch/>
        </p:blipFill>
        <p:spPr bwMode="auto">
          <a:xfrm>
            <a:off x="9203321" y="5217331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195001" y="52173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lue and white bokeh lights">
            <a:extLst>
              <a:ext uri="{FF2B5EF4-FFF2-40B4-BE49-F238E27FC236}">
                <a16:creationId xmlns:a16="http://schemas.microsoft.com/office/drawing/2014/main" id="{987EA712-D666-473B-9FE4-494314BD4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31"/>
          <a:stretch/>
        </p:blipFill>
        <p:spPr bwMode="auto">
          <a:xfrm>
            <a:off x="4507342" y="530943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5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EABCE6-5E8A-4938-8C30-F3F578FE2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6"/>
          <a:stretch/>
        </p:blipFill>
        <p:spPr bwMode="auto">
          <a:xfrm>
            <a:off x="1953732" y="552485"/>
            <a:ext cx="45684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7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D2605-BE84-4804-97B5-1EEC7A428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6055"/>
          <a:stretch/>
        </p:blipFill>
        <p:spPr bwMode="auto">
          <a:xfrm>
            <a:off x="4026638" y="36171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1A7DD-9894-4BAE-8B32-746BD6A4D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-648601" y="-1069257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1901B0A-8302-4F17-9C52-CF9754312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25059"/>
          <a:stretch/>
        </p:blipFill>
        <p:spPr bwMode="auto">
          <a:xfrm>
            <a:off x="8746121" y="-1069257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urple and white flower petals">
            <a:extLst>
              <a:ext uri="{FF2B5EF4-FFF2-40B4-BE49-F238E27FC236}">
                <a16:creationId xmlns:a16="http://schemas.microsoft.com/office/drawing/2014/main" id="{728E503D-E43C-4D8E-B4EB-F82194462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6"/>
          <a:stretch/>
        </p:blipFill>
        <p:spPr bwMode="auto">
          <a:xfrm>
            <a:off x="-652201" y="3617131"/>
            <a:ext cx="45720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ite and brown book on brown woven surface">
            <a:extLst>
              <a:ext uri="{FF2B5EF4-FFF2-40B4-BE49-F238E27FC236}">
                <a16:creationId xmlns:a16="http://schemas.microsoft.com/office/drawing/2014/main" id="{E160D305-FE2A-4189-A1C1-2B1BA4F7F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 bwMode="auto">
          <a:xfrm>
            <a:off x="4048759" y="-1069257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lue and white bokeh lights">
            <a:extLst>
              <a:ext uri="{FF2B5EF4-FFF2-40B4-BE49-F238E27FC236}">
                <a16:creationId xmlns:a16="http://schemas.microsoft.com/office/drawing/2014/main" id="{5259EB7C-D647-41F6-948E-D0BDC82E2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931"/>
          <a:stretch/>
        </p:blipFill>
        <p:spPr bwMode="auto">
          <a:xfrm>
            <a:off x="8746122" y="3617131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22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078AD79E-D088-4546-B484-AF823D893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6054"/>
          <a:stretch/>
        </p:blipFill>
        <p:spPr bwMode="auto">
          <a:xfrm>
            <a:off x="5338345" y="1144800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77B3B9-FD6E-4D6C-B5F5-1C62140971BD}"/>
              </a:ext>
            </a:extLst>
          </p:cNvPr>
          <p:cNvSpPr/>
          <p:nvPr/>
        </p:nvSpPr>
        <p:spPr>
          <a:xfrm>
            <a:off x="353390" y="1513510"/>
            <a:ext cx="4568400" cy="45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55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AB56A8-5B52-433A-AE62-E94970FFE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9" b="12412"/>
          <a:stretch/>
        </p:blipFill>
        <p:spPr bwMode="auto">
          <a:xfrm>
            <a:off x="197751" y="162115"/>
            <a:ext cx="4568401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78ADDF-6515-46AF-9FA2-BF3E9FD22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9" r="6215"/>
          <a:stretch/>
        </p:blipFill>
        <p:spPr>
          <a:xfrm>
            <a:off x="4964062" y="162115"/>
            <a:ext cx="4568400" cy="456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F85E31-08D5-4AF8-8E55-0747EA258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386"/>
          <a:stretch/>
        </p:blipFill>
        <p:spPr>
          <a:xfrm>
            <a:off x="197751" y="4984955"/>
            <a:ext cx="4569783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C76998C-F581-4F06-8318-EE2917C8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360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D6E5FCB-22F6-4038-9D4F-5E151A374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76425"/>
            <a:ext cx="10972800" cy="3105150"/>
          </a:xfrm>
          <a:prstGeom prst="rect">
            <a:avLst/>
          </a:prstGeom>
        </p:spPr>
      </p:pic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F8F6A139-4729-4FBD-920C-371498D68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876424"/>
            <a:ext cx="3200559" cy="31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02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6D2B271-19F4-4CD8-9420-DAAE9F6507F0}"/>
              </a:ext>
            </a:extLst>
          </p:cNvPr>
          <p:cNvSpPr/>
          <p:nvPr/>
        </p:nvSpPr>
        <p:spPr>
          <a:xfrm>
            <a:off x="5088194" y="2389239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7988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2FE664-6F0C-4E62-9B55-EC9CE1E1E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17780" r="25992" b="17772"/>
          <a:stretch/>
        </p:blipFill>
        <p:spPr bwMode="auto">
          <a:xfrm>
            <a:off x="5284075" y="2490952"/>
            <a:ext cx="525517" cy="70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9A4935-0CED-435A-9440-EFE93E40B0BD}"/>
              </a:ext>
            </a:extLst>
          </p:cNvPr>
          <p:cNvSpPr/>
          <p:nvPr/>
        </p:nvSpPr>
        <p:spPr>
          <a:xfrm>
            <a:off x="7725189" y="2735316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F79EF46-232C-4181-8D18-39551BAD4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17780" r="25992" b="17772"/>
          <a:stretch/>
        </p:blipFill>
        <p:spPr bwMode="auto">
          <a:xfrm>
            <a:off x="7836267" y="2730443"/>
            <a:ext cx="692245" cy="92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45F7E9-83AE-46A6-BD70-C266C3DB5557}"/>
              </a:ext>
            </a:extLst>
          </p:cNvPr>
          <p:cNvSpPr/>
          <p:nvPr/>
        </p:nvSpPr>
        <p:spPr>
          <a:xfrm>
            <a:off x="1695522" y="5001904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DD6167-FC38-44BE-B53A-ABED6E651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93" t="27245" r="28216" b="28203"/>
          <a:stretch/>
        </p:blipFill>
        <p:spPr>
          <a:xfrm>
            <a:off x="1740245" y="5001904"/>
            <a:ext cx="82495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7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9F0C4-7975-4662-BD1B-25EC62CF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5" y="2524125"/>
            <a:ext cx="1809750" cy="1809750"/>
          </a:xfrm>
          <a:prstGeom prst="rect">
            <a:avLst/>
          </a:prstGeom>
        </p:spPr>
      </p:pic>
      <p:pic>
        <p:nvPicPr>
          <p:cNvPr id="25604" name="Picture 4" descr="University of Leeds | Campus Map">
            <a:extLst>
              <a:ext uri="{FF2B5EF4-FFF2-40B4-BE49-F238E27FC236}">
                <a16:creationId xmlns:a16="http://schemas.microsoft.com/office/drawing/2014/main" id="{A32B9877-04DA-4634-9E9F-5470EFD4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560" y="2140069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Uni Leeds Students (@UoLStudents) / Twitter">
            <a:extLst>
              <a:ext uri="{FF2B5EF4-FFF2-40B4-BE49-F238E27FC236}">
                <a16:creationId xmlns:a16="http://schemas.microsoft.com/office/drawing/2014/main" id="{0DCE2C9C-AD5E-4821-99C3-BFE56AFB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13D2C-92C2-485E-93AA-1D0E44113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62" y="1914525"/>
            <a:ext cx="15144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0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C76C448-87ED-45BC-9E2A-80A1B1DCC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3"/>
          <a:stretch/>
        </p:blipFill>
        <p:spPr>
          <a:xfrm>
            <a:off x="4268475" y="1876424"/>
            <a:ext cx="3655050" cy="310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EC201F-BD36-E9B8-8CCE-0C1FAED9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834" y="1876423"/>
            <a:ext cx="5666332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2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2" descr="white and brown book on brown woven surface">
            <a:extLst>
              <a:ext uri="{FF2B5EF4-FFF2-40B4-BE49-F238E27FC236}">
                <a16:creationId xmlns:a16="http://schemas.microsoft.com/office/drawing/2014/main" id="{A7D5832D-EB04-2B2D-AED0-F5220329A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9531" r="727" b="27789"/>
          <a:stretch/>
        </p:blipFill>
        <p:spPr bwMode="auto">
          <a:xfrm>
            <a:off x="2436340" y="1876425"/>
            <a:ext cx="731931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1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een and blue light bokeh">
            <a:extLst>
              <a:ext uri="{FF2B5EF4-FFF2-40B4-BE49-F238E27FC236}">
                <a16:creationId xmlns:a16="http://schemas.microsoft.com/office/drawing/2014/main" id="{01C57F13-6A37-D272-4238-68C37F881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r="22992"/>
          <a:stretch/>
        </p:blipFill>
        <p:spPr bwMode="auto">
          <a:xfrm>
            <a:off x="3811800" y="809659"/>
            <a:ext cx="4568400" cy="45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390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9FD5AB-D2DE-4278-B54C-ABDC19758E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F29A6F-6B54-4544-9C24-BA57D299A73D}"/>
              </a:ext>
            </a:extLst>
          </p:cNvPr>
          <p:cNvSpPr/>
          <p:nvPr/>
        </p:nvSpPr>
        <p:spPr>
          <a:xfrm>
            <a:off x="609600" y="1069249"/>
            <a:ext cx="10972800" cy="471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2" descr="red Wrong Way signage on road">
            <a:extLst>
              <a:ext uri="{FF2B5EF4-FFF2-40B4-BE49-F238E27FC236}">
                <a16:creationId xmlns:a16="http://schemas.microsoft.com/office/drawing/2014/main" id="{A4BBFDE4-7158-B6DD-5298-9DC3A6E5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843" y="1069249"/>
            <a:ext cx="7075714" cy="47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920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7D95DCA-2010-4464-8F8E-5F240AB72D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DEE216-2EE7-4C05-9AF2-191287558673}"/>
              </a:ext>
            </a:extLst>
          </p:cNvPr>
          <p:cNvSpPr/>
          <p:nvPr/>
        </p:nvSpPr>
        <p:spPr>
          <a:xfrm>
            <a:off x="609600" y="1876425"/>
            <a:ext cx="10972800" cy="310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B1E2E12-1F4A-44D3-86BE-B991735DF2F7}"/>
              </a:ext>
            </a:extLst>
          </p:cNvPr>
          <p:cNvGrpSpPr/>
          <p:nvPr/>
        </p:nvGrpSpPr>
        <p:grpSpPr>
          <a:xfrm>
            <a:off x="4268475" y="1876425"/>
            <a:ext cx="3655050" cy="3105151"/>
            <a:chOff x="4268475" y="5305425"/>
            <a:chExt cx="3655050" cy="310515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9042FC-C3D6-4BBD-ACC2-E7C5665FB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50" t="19553" r="3199" b="2753"/>
            <a:stretch/>
          </p:blipFill>
          <p:spPr>
            <a:xfrm>
              <a:off x="4268475" y="5305425"/>
              <a:ext cx="3655050" cy="3105151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D7D1BD-6073-4B2C-A227-2D6D3216D357}"/>
                </a:ext>
              </a:extLst>
            </p:cNvPr>
            <p:cNvSpPr/>
            <p:nvPr/>
          </p:nvSpPr>
          <p:spPr>
            <a:xfrm>
              <a:off x="7493523" y="772709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027CB-3B1A-44D6-ABD1-F84BA1A62175}"/>
                </a:ext>
              </a:extLst>
            </p:cNvPr>
            <p:cNvSpPr/>
            <p:nvPr/>
          </p:nvSpPr>
          <p:spPr>
            <a:xfrm>
              <a:off x="6024000" y="6633959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549AF1-FE06-4B2D-AD30-A1D78FA8EC11}"/>
                </a:ext>
              </a:extLst>
            </p:cNvPr>
            <p:cNvSpPr/>
            <p:nvPr/>
          </p:nvSpPr>
          <p:spPr>
            <a:xfrm>
              <a:off x="6746830" y="7314335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73ECD9-E880-4620-AD19-FB4B45C9124E}"/>
                </a:ext>
              </a:extLst>
            </p:cNvPr>
            <p:cNvSpPr/>
            <p:nvPr/>
          </p:nvSpPr>
          <p:spPr>
            <a:xfrm>
              <a:off x="6818830" y="819457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E0B6F6A-A233-4C8F-A887-E29A10D5F0C0}"/>
                </a:ext>
              </a:extLst>
            </p:cNvPr>
            <p:cNvSpPr/>
            <p:nvPr/>
          </p:nvSpPr>
          <p:spPr>
            <a:xfrm>
              <a:off x="6064816" y="7454529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BFA4394-59D0-47C3-8782-0FE5747372FC}"/>
                </a:ext>
              </a:extLst>
            </p:cNvPr>
            <p:cNvSpPr/>
            <p:nvPr/>
          </p:nvSpPr>
          <p:spPr>
            <a:xfrm>
              <a:off x="5617854" y="7611451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BE0EC1-605F-4D77-BE5D-0DEBAC5B5846}"/>
                </a:ext>
              </a:extLst>
            </p:cNvPr>
            <p:cNvSpPr/>
            <p:nvPr/>
          </p:nvSpPr>
          <p:spPr>
            <a:xfrm>
              <a:off x="4839654" y="7031004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FFCDF2-9256-47FA-8504-E9F91147062B}"/>
                </a:ext>
              </a:extLst>
            </p:cNvPr>
            <p:cNvSpPr/>
            <p:nvPr/>
          </p:nvSpPr>
          <p:spPr>
            <a:xfrm>
              <a:off x="5009162" y="6018213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8C4424-F141-41E5-B00D-995E3E8AFA92}"/>
                </a:ext>
              </a:extLst>
            </p:cNvPr>
            <p:cNvSpPr/>
            <p:nvPr/>
          </p:nvSpPr>
          <p:spPr>
            <a:xfrm>
              <a:off x="5325611" y="6551189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965E1AA-5C05-432E-939F-62B564E93C8B}"/>
                </a:ext>
              </a:extLst>
            </p:cNvPr>
            <p:cNvSpPr/>
            <p:nvPr/>
          </p:nvSpPr>
          <p:spPr>
            <a:xfrm>
              <a:off x="5761854" y="6376831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542419-12C4-4451-9235-88B136F25B7A}"/>
                </a:ext>
              </a:extLst>
            </p:cNvPr>
            <p:cNvCxnSpPr>
              <a:stCxn id="23" idx="0"/>
              <a:endCxn id="24" idx="4"/>
            </p:cNvCxnSpPr>
            <p:nvPr/>
          </p:nvCxnSpPr>
          <p:spPr>
            <a:xfrm flipV="1">
              <a:off x="4911654" y="6162213"/>
              <a:ext cx="169508" cy="8687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06FA84F-B89F-4C81-A8E8-E84CAC3B87A0}"/>
                </a:ext>
              </a:extLst>
            </p:cNvPr>
            <p:cNvCxnSpPr>
              <a:cxnSpLocks/>
              <a:stCxn id="24" idx="5"/>
              <a:endCxn id="25" idx="1"/>
            </p:cNvCxnSpPr>
            <p:nvPr/>
          </p:nvCxnSpPr>
          <p:spPr>
            <a:xfrm>
              <a:off x="5132074" y="6141125"/>
              <a:ext cx="214625" cy="4311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8A83644-AA8C-45DD-BF9B-103125E94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1805" y="6477223"/>
              <a:ext cx="313331" cy="123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DD7B643-0F9B-48D0-80BE-0A6D9E0CA873}"/>
                </a:ext>
              </a:extLst>
            </p:cNvPr>
            <p:cNvCxnSpPr>
              <a:cxnSpLocks/>
              <a:stCxn id="26" idx="5"/>
              <a:endCxn id="18" idx="1"/>
            </p:cNvCxnSpPr>
            <p:nvPr/>
          </p:nvCxnSpPr>
          <p:spPr>
            <a:xfrm>
              <a:off x="5884766" y="6499743"/>
              <a:ext cx="160322" cy="155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357B72E-0173-4DC5-9786-88C95F3D2254}"/>
                </a:ext>
              </a:extLst>
            </p:cNvPr>
            <p:cNvSpPr/>
            <p:nvPr/>
          </p:nvSpPr>
          <p:spPr>
            <a:xfrm>
              <a:off x="6303985" y="6524608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8FDAAF8-963D-441B-B7B2-97D2AA8300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914" y="6623189"/>
              <a:ext cx="157073" cy="584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B24BC3F-2863-4C80-B991-C3A04B2D609F}"/>
                </a:ext>
              </a:extLst>
            </p:cNvPr>
            <p:cNvCxnSpPr>
              <a:cxnSpLocks/>
              <a:stCxn id="22" idx="1"/>
              <a:endCxn id="23" idx="5"/>
            </p:cNvCxnSpPr>
            <p:nvPr/>
          </p:nvCxnSpPr>
          <p:spPr>
            <a:xfrm flipH="1" flipV="1">
              <a:off x="4962566" y="7153916"/>
              <a:ext cx="676376" cy="478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71A6CAA-FA78-4559-A277-5A9E0B42FA4B}"/>
                </a:ext>
              </a:extLst>
            </p:cNvPr>
            <p:cNvCxnSpPr>
              <a:cxnSpLocks/>
              <a:stCxn id="21" idx="2"/>
              <a:endCxn id="22" idx="6"/>
            </p:cNvCxnSpPr>
            <p:nvPr/>
          </p:nvCxnSpPr>
          <p:spPr>
            <a:xfrm flipH="1">
              <a:off x="5761854" y="7526529"/>
              <a:ext cx="302962" cy="1569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E9755F0-04D9-42CA-B2B3-9D5EBC13F8B6}"/>
                </a:ext>
              </a:extLst>
            </p:cNvPr>
            <p:cNvCxnSpPr>
              <a:cxnSpLocks/>
              <a:stCxn id="20" idx="1"/>
              <a:endCxn id="21" idx="6"/>
            </p:cNvCxnSpPr>
            <p:nvPr/>
          </p:nvCxnSpPr>
          <p:spPr>
            <a:xfrm flipH="1" flipV="1">
              <a:off x="6208816" y="7526529"/>
              <a:ext cx="631102" cy="6891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C7F4AF6-5245-4CD3-A9BE-4FD193C750B0}"/>
                </a:ext>
              </a:extLst>
            </p:cNvPr>
            <p:cNvCxnSpPr>
              <a:cxnSpLocks/>
              <a:stCxn id="19" idx="4"/>
              <a:endCxn id="20" idx="0"/>
            </p:cNvCxnSpPr>
            <p:nvPr/>
          </p:nvCxnSpPr>
          <p:spPr>
            <a:xfrm>
              <a:off x="6818830" y="7458335"/>
              <a:ext cx="72000" cy="736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2CF9A35-49BD-4E46-BE68-19C5530A5110}"/>
                </a:ext>
              </a:extLst>
            </p:cNvPr>
            <p:cNvCxnSpPr>
              <a:cxnSpLocks/>
              <a:stCxn id="17" idx="1"/>
              <a:endCxn id="19" idx="6"/>
            </p:cNvCxnSpPr>
            <p:nvPr/>
          </p:nvCxnSpPr>
          <p:spPr>
            <a:xfrm flipH="1" flipV="1">
              <a:off x="6890830" y="7386335"/>
              <a:ext cx="623781" cy="3618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A7E78F3-8FF0-495C-952C-F66C5E5123AE}"/>
              </a:ext>
            </a:extLst>
          </p:cNvPr>
          <p:cNvSpPr txBox="1"/>
          <p:nvPr/>
        </p:nvSpPr>
        <p:spPr>
          <a:xfrm>
            <a:off x="2389239" y="-589935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Discovery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173DED-D77A-4B0E-93EB-6655328517F7}"/>
              </a:ext>
            </a:extLst>
          </p:cNvPr>
          <p:cNvSpPr txBox="1"/>
          <p:nvPr/>
        </p:nvSpPr>
        <p:spPr>
          <a:xfrm>
            <a:off x="5397611" y="-613626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Exploration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589489-69BD-4371-A99A-491696D13E23}"/>
              </a:ext>
            </a:extLst>
          </p:cNvPr>
          <p:cNvSpPr txBox="1"/>
          <p:nvPr/>
        </p:nvSpPr>
        <p:spPr>
          <a:xfrm>
            <a:off x="9001134" y="-613626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Interpretation</a:t>
            </a:r>
          </a:p>
        </p:txBody>
      </p:sp>
      <p:pic>
        <p:nvPicPr>
          <p:cNvPr id="20486" name="Picture 6" descr="person pouring purple liquid on clear glass container">
            <a:extLst>
              <a:ext uri="{FF2B5EF4-FFF2-40B4-BE49-F238E27FC236}">
                <a16:creationId xmlns:a16="http://schemas.microsoft.com/office/drawing/2014/main" id="{B70EB4DF-1A10-4970-B005-3E9D668AB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r="15544"/>
          <a:stretch/>
        </p:blipFill>
        <p:spPr bwMode="auto">
          <a:xfrm>
            <a:off x="609599" y="1876424"/>
            <a:ext cx="358188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monitor showing Java programming">
            <a:extLst>
              <a:ext uri="{FF2B5EF4-FFF2-40B4-BE49-F238E27FC236}">
                <a16:creationId xmlns:a16="http://schemas.microsoft.com/office/drawing/2014/main" id="{7541D69C-31E8-481E-B9F6-C022766B4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0"/>
          <a:stretch/>
        </p:blipFill>
        <p:spPr bwMode="auto">
          <a:xfrm>
            <a:off x="7992451" y="1876424"/>
            <a:ext cx="3589949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96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C28E674-51DD-56FC-04D2-BB228F84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ght-blue ball lot">
            <a:extLst>
              <a:ext uri="{FF2B5EF4-FFF2-40B4-BE49-F238E27FC236}">
                <a16:creationId xmlns:a16="http://schemas.microsoft.com/office/drawing/2014/main" id="{8410575D-60DD-FDFC-BA3D-9729444A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7000" y="-1141590"/>
            <a:ext cx="6858000" cy="91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65D242-8A85-7473-B8DD-144D0393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25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244EB6C-79A8-87E6-FEDC-BFE65B8F5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145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AA6CEA-8B1F-C50B-F1F1-4266A7BC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een and blue light bokeh">
            <a:extLst>
              <a:ext uri="{FF2B5EF4-FFF2-40B4-BE49-F238E27FC236}">
                <a16:creationId xmlns:a16="http://schemas.microsoft.com/office/drawing/2014/main" id="{14B4E0A1-7680-1C32-D381-812D01A4D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7154" r="22992" b="42846"/>
          <a:stretch/>
        </p:blipFill>
        <p:spPr bwMode="auto">
          <a:xfrm>
            <a:off x="7125808" y="352459"/>
            <a:ext cx="4568400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7F690E-7D01-2D46-A048-580522297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6" b="50000"/>
          <a:stretch/>
        </p:blipFill>
        <p:spPr bwMode="auto">
          <a:xfrm>
            <a:off x="1110771" y="352459"/>
            <a:ext cx="4568400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118D95-777D-7175-2AF7-332DE6B51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93"/>
          <a:stretch/>
        </p:blipFill>
        <p:spPr>
          <a:xfrm>
            <a:off x="639674" y="2902395"/>
            <a:ext cx="4569783" cy="22842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B6129E0-DA0E-6E6B-538F-C70EF3BA9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91" b="5610"/>
          <a:stretch/>
        </p:blipFill>
        <p:spPr bwMode="auto">
          <a:xfrm>
            <a:off x="6640033" y="2891649"/>
            <a:ext cx="4568401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ue and white bokeh lights">
            <a:extLst>
              <a:ext uri="{FF2B5EF4-FFF2-40B4-BE49-F238E27FC236}">
                <a16:creationId xmlns:a16="http://schemas.microsoft.com/office/drawing/2014/main" id="{898F925B-1119-49A8-4EF0-822B13652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0" b="20946"/>
          <a:stretch/>
        </p:blipFill>
        <p:spPr bwMode="auto">
          <a:xfrm>
            <a:off x="7125808" y="5468748"/>
            <a:ext cx="4568400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06B45-369C-7F0F-05D8-9419D138EC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061" b="7962"/>
          <a:stretch/>
        </p:blipFill>
        <p:spPr>
          <a:xfrm>
            <a:off x="1109387" y="5468748"/>
            <a:ext cx="4569784" cy="22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60072-54B6-76C7-3A20-CD2B4B5EE3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33" t="28089" r="25122" b="21898"/>
          <a:stretch/>
        </p:blipFill>
        <p:spPr>
          <a:xfrm>
            <a:off x="5770768" y="-786953"/>
            <a:ext cx="4568400" cy="2284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84C17C-634E-C4F8-7757-C3B60B5499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037" t="19590" r="3296" b="30410"/>
          <a:stretch/>
        </p:blipFill>
        <p:spPr>
          <a:xfrm>
            <a:off x="4045358" y="2224124"/>
            <a:ext cx="4568400" cy="2284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1E5054-CFCC-56FA-FA98-8A9D1E507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4" b="52462"/>
          <a:stretch/>
        </p:blipFill>
        <p:spPr bwMode="auto">
          <a:xfrm>
            <a:off x="3433489" y="6144307"/>
            <a:ext cx="4568400" cy="22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k green and yellow lights">
            <a:extLst>
              <a:ext uri="{FF2B5EF4-FFF2-40B4-BE49-F238E27FC236}">
                <a16:creationId xmlns:a16="http://schemas.microsoft.com/office/drawing/2014/main" id="{51C9CF6E-C94E-53BF-4AD5-30B324468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09" r="1" b="21529"/>
          <a:stretch/>
        </p:blipFill>
        <p:spPr bwMode="auto">
          <a:xfrm>
            <a:off x="8437768" y="4021315"/>
            <a:ext cx="4568400" cy="2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urple and white flower petals">
            <a:extLst>
              <a:ext uri="{FF2B5EF4-FFF2-40B4-BE49-F238E27FC236}">
                <a16:creationId xmlns:a16="http://schemas.microsoft.com/office/drawing/2014/main" id="{7A8797AA-7259-FE9F-C858-A6388C9B7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3" b="8407"/>
          <a:stretch/>
        </p:blipFill>
        <p:spPr bwMode="auto">
          <a:xfrm>
            <a:off x="203795" y="1296464"/>
            <a:ext cx="4569783" cy="22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lose-up photo of crystals">
            <a:extLst>
              <a:ext uri="{FF2B5EF4-FFF2-40B4-BE49-F238E27FC236}">
                <a16:creationId xmlns:a16="http://schemas.microsoft.com/office/drawing/2014/main" id="{E0495F3E-8DC6-561D-7EF8-1BFB94DB6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7" b="17083"/>
          <a:stretch/>
        </p:blipFill>
        <p:spPr bwMode="auto">
          <a:xfrm>
            <a:off x="2813671" y="-1422389"/>
            <a:ext cx="4568400" cy="228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54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E5FE3-2A05-47F0-8595-1C5D091F0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5" r="28640"/>
          <a:stretch/>
        </p:blipFill>
        <p:spPr>
          <a:xfrm>
            <a:off x="1227716" y="1144"/>
            <a:ext cx="4568400" cy="456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5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BE664-D25C-4192-8CA9-AA07EEAC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9" r="6215"/>
          <a:stretch/>
        </p:blipFill>
        <p:spPr>
          <a:xfrm>
            <a:off x="2810797" y="0"/>
            <a:ext cx="4568400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4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895EE1F-856D-4F5A-873B-D80A648E5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9"/>
          <a:stretch/>
        </p:blipFill>
        <p:spPr bwMode="auto">
          <a:xfrm>
            <a:off x="2562201" y="766799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6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7E517-92C1-4D72-AD60-887D0BC8E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6" r="16666"/>
          <a:stretch/>
        </p:blipFill>
        <p:spPr>
          <a:xfrm>
            <a:off x="965447" y="501445"/>
            <a:ext cx="4568400" cy="4568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110963-5643-4720-9C33-EAA7E8595C93}"/>
              </a:ext>
            </a:extLst>
          </p:cNvPr>
          <p:cNvSpPr/>
          <p:nvPr/>
        </p:nvSpPr>
        <p:spPr>
          <a:xfrm>
            <a:off x="6658155" y="501445"/>
            <a:ext cx="4568400" cy="4568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38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F84C7C6-13F0-4186-9F47-93F1A3F00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4386900" y="501445"/>
            <a:ext cx="4568400" cy="4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078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11945</TotalTime>
  <Words>10</Words>
  <Application>Microsoft Office PowerPoint</Application>
  <PresentationFormat>Widescreen</PresentationFormat>
  <Paragraphs>11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Kowalski (PGR)</dc:creator>
  <cp:lastModifiedBy>Daniel Kowalski (PGR)</cp:lastModifiedBy>
  <cp:revision>6</cp:revision>
  <dcterms:created xsi:type="dcterms:W3CDTF">2022-12-26T00:33:47Z</dcterms:created>
  <dcterms:modified xsi:type="dcterms:W3CDTF">2023-02-11T20:56:47Z</dcterms:modified>
</cp:coreProperties>
</file>